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7" r:id="rId4"/>
    <p:sldId id="280" r:id="rId5"/>
    <p:sldId id="309" r:id="rId6"/>
    <p:sldId id="261" r:id="rId7"/>
    <p:sldId id="310" r:id="rId8"/>
    <p:sldId id="314" r:id="rId9"/>
    <p:sldId id="315" r:id="rId10"/>
    <p:sldId id="311" r:id="rId11"/>
    <p:sldId id="316" r:id="rId12"/>
    <p:sldId id="317" r:id="rId13"/>
    <p:sldId id="31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6B5FF-D2C1-4F94-A6FE-C86A1B411365}" v="3420" dt="2019-04-14T04:57:1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Thornton" userId="9f1969b453f71bbb" providerId="LiveId" clId="{C8756D47-DA9C-410E-8DC9-AD92D01E1201}"/>
    <pc:docChg chg="undo custSel addSld delSld modSld">
      <pc:chgData name="Robert Thornton" userId="9f1969b453f71bbb" providerId="LiveId" clId="{C8756D47-DA9C-410E-8DC9-AD92D01E1201}" dt="2019-04-14T04:57:10.271" v="3417" actId="27636"/>
      <pc:docMkLst>
        <pc:docMk/>
      </pc:docMkLst>
      <pc:sldChg chg="modAnim">
        <pc:chgData name="Robert Thornton" userId="9f1969b453f71bbb" providerId="LiveId" clId="{C8756D47-DA9C-410E-8DC9-AD92D01E1201}" dt="2019-04-13T19:30:45.451" v="434"/>
        <pc:sldMkLst>
          <pc:docMk/>
          <pc:sldMk cId="468386262" sldId="257"/>
        </pc:sldMkLst>
      </pc:sldChg>
      <pc:sldChg chg="modSp modAnim">
        <pc:chgData name="Robert Thornton" userId="9f1969b453f71bbb" providerId="LiveId" clId="{C8756D47-DA9C-410E-8DC9-AD92D01E1201}" dt="2019-04-13T20:24:29.618" v="1588" actId="14100"/>
        <pc:sldMkLst>
          <pc:docMk/>
          <pc:sldMk cId="4154850920" sldId="261"/>
        </pc:sldMkLst>
        <pc:spChg chg="mod">
          <ac:chgData name="Robert Thornton" userId="9f1969b453f71bbb" providerId="LiveId" clId="{C8756D47-DA9C-410E-8DC9-AD92D01E1201}" dt="2019-04-13T20:20:08.942" v="1249" actId="20577"/>
          <ac:spMkLst>
            <pc:docMk/>
            <pc:sldMk cId="4154850920" sldId="261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20:24:29.618" v="1588" actId="14100"/>
          <ac:spMkLst>
            <pc:docMk/>
            <pc:sldMk cId="4154850920" sldId="261"/>
            <ac:spMk id="3" creationId="{0CD28F9A-19C4-4D4F-A369-E004F126DA27}"/>
          </ac:spMkLst>
        </pc:spChg>
      </pc:sldChg>
      <pc:sldChg chg="modSp">
        <pc:chgData name="Robert Thornton" userId="9f1969b453f71bbb" providerId="LiveId" clId="{C8756D47-DA9C-410E-8DC9-AD92D01E1201}" dt="2019-04-13T18:35:11.168" v="64"/>
        <pc:sldMkLst>
          <pc:docMk/>
          <pc:sldMk cId="1754616018" sldId="267"/>
        </pc:sldMkLst>
        <pc:spChg chg="mod">
          <ac:chgData name="Robert Thornton" userId="9f1969b453f71bbb" providerId="LiveId" clId="{C8756D47-DA9C-410E-8DC9-AD92D01E1201}" dt="2019-04-13T18:34:15.542" v="63" actId="6549"/>
          <ac:spMkLst>
            <pc:docMk/>
            <pc:sldMk cId="1754616018" sldId="267"/>
            <ac:spMk id="2" creationId="{2FC4503C-33B9-4D0E-8B5B-F53DE3B3C83C}"/>
          </ac:spMkLst>
        </pc:spChg>
        <pc:spChg chg="mod">
          <ac:chgData name="Robert Thornton" userId="9f1969b453f71bbb" providerId="LiveId" clId="{C8756D47-DA9C-410E-8DC9-AD92D01E1201}" dt="2019-04-13T18:35:11.168" v="64"/>
          <ac:spMkLst>
            <pc:docMk/>
            <pc:sldMk cId="1754616018" sldId="267"/>
            <ac:spMk id="3" creationId="{7C421AC8-238B-46E7-AFAE-0AF38595F50A}"/>
          </ac:spMkLst>
        </pc:spChg>
      </pc:sldChg>
      <pc:sldChg chg="addSp delSp modSp modAnim">
        <pc:chgData name="Robert Thornton" userId="9f1969b453f71bbb" providerId="LiveId" clId="{C8756D47-DA9C-410E-8DC9-AD92D01E1201}" dt="2019-04-13T19:38:38.081" v="454" actId="20577"/>
        <pc:sldMkLst>
          <pc:docMk/>
          <pc:sldMk cId="3734572861" sldId="268"/>
        </pc:sldMkLst>
        <pc:spChg chg="mod">
          <ac:chgData name="Robert Thornton" userId="9f1969b453f71bbb" providerId="LiveId" clId="{C8756D47-DA9C-410E-8DC9-AD92D01E1201}" dt="2019-04-13T19:38:38.081" v="454" actId="20577"/>
          <ac:spMkLst>
            <pc:docMk/>
            <pc:sldMk cId="3734572861" sldId="268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19:27:15.253" v="388"/>
          <ac:spMkLst>
            <pc:docMk/>
            <pc:sldMk cId="3734572861" sldId="268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3T19:07:52.409" v="197" actId="478"/>
          <ac:spMkLst>
            <pc:docMk/>
            <pc:sldMk cId="3734572861" sldId="268"/>
            <ac:spMk id="4" creationId="{F7CB6B29-EC5A-4E0A-8BC8-CD5F552ABB7A}"/>
          </ac:spMkLst>
        </pc:spChg>
        <pc:spChg chg="add del">
          <ac:chgData name="Robert Thornton" userId="9f1969b453f71bbb" providerId="LiveId" clId="{C8756D47-DA9C-410E-8DC9-AD92D01E1201}" dt="2019-04-13T19:27:26.919" v="390"/>
          <ac:spMkLst>
            <pc:docMk/>
            <pc:sldMk cId="3734572861" sldId="268"/>
            <ac:spMk id="5" creationId="{46D4714C-7D18-433F-8D47-C736AFDA8F6D}"/>
          </ac:spMkLst>
        </pc:spChg>
        <pc:spChg chg="add mod">
          <ac:chgData name="Robert Thornton" userId="9f1969b453f71bbb" providerId="LiveId" clId="{C8756D47-DA9C-410E-8DC9-AD92D01E1201}" dt="2019-04-13T19:24:38.482" v="345" actId="20577"/>
          <ac:spMkLst>
            <pc:docMk/>
            <pc:sldMk cId="3734572861" sldId="268"/>
            <ac:spMk id="6" creationId="{0E043331-E6C9-49D1-958B-2D44EB01DAA7}"/>
          </ac:spMkLst>
        </pc:spChg>
        <pc:spChg chg="add mod">
          <ac:chgData name="Robert Thornton" userId="9f1969b453f71bbb" providerId="LiveId" clId="{C8756D47-DA9C-410E-8DC9-AD92D01E1201}" dt="2019-04-13T19:38:00.100" v="444" actId="1036"/>
          <ac:spMkLst>
            <pc:docMk/>
            <pc:sldMk cId="3734572861" sldId="268"/>
            <ac:spMk id="7" creationId="{E5FE6995-F955-47EB-AF6F-547BD6A3B1DC}"/>
          </ac:spMkLst>
        </pc:spChg>
      </pc:sldChg>
      <pc:sldChg chg="modSp">
        <pc:chgData name="Robert Thornton" userId="9f1969b453f71bbb" providerId="LiveId" clId="{C8756D47-DA9C-410E-8DC9-AD92D01E1201}" dt="2019-04-14T04:57:10.271" v="3417" actId="27636"/>
        <pc:sldMkLst>
          <pc:docMk/>
          <pc:sldMk cId="1791392495" sldId="269"/>
        </pc:sldMkLst>
        <pc:spChg chg="mod">
          <ac:chgData name="Robert Thornton" userId="9f1969b453f71bbb" providerId="LiveId" clId="{C8756D47-DA9C-410E-8DC9-AD92D01E1201}" dt="2019-04-14T04:57:10.271" v="3417" actId="27636"/>
          <ac:spMkLst>
            <pc:docMk/>
            <pc:sldMk cId="1791392495" sldId="269"/>
            <ac:spMk id="3" creationId="{0CD28F9A-19C4-4D4F-A369-E004F126DA27}"/>
          </ac:spMkLst>
        </pc:spChg>
      </pc:sldChg>
      <pc:sldChg chg="del">
        <pc:chgData name="Robert Thornton" userId="9f1969b453f71bbb" providerId="LiveId" clId="{C8756D47-DA9C-410E-8DC9-AD92D01E1201}" dt="2019-04-14T04:42:31.914" v="2956" actId="2696"/>
        <pc:sldMkLst>
          <pc:docMk/>
          <pc:sldMk cId="961201744" sldId="271"/>
        </pc:sldMkLst>
      </pc:sldChg>
      <pc:sldChg chg="del">
        <pc:chgData name="Robert Thornton" userId="9f1969b453f71bbb" providerId="LiveId" clId="{C8756D47-DA9C-410E-8DC9-AD92D01E1201}" dt="2019-04-14T04:42:33.920" v="2957" actId="2696"/>
        <pc:sldMkLst>
          <pc:docMk/>
          <pc:sldMk cId="4272244532" sldId="272"/>
        </pc:sldMkLst>
      </pc:sldChg>
      <pc:sldChg chg="del">
        <pc:chgData name="Robert Thornton" userId="9f1969b453f71bbb" providerId="LiveId" clId="{C8756D47-DA9C-410E-8DC9-AD92D01E1201}" dt="2019-04-14T04:42:38.825" v="2958" actId="2696"/>
        <pc:sldMkLst>
          <pc:docMk/>
          <pc:sldMk cId="3760322845" sldId="273"/>
        </pc:sldMkLst>
      </pc:sldChg>
      <pc:sldChg chg="del">
        <pc:chgData name="Robert Thornton" userId="9f1969b453f71bbb" providerId="LiveId" clId="{C8756D47-DA9C-410E-8DC9-AD92D01E1201}" dt="2019-04-14T04:42:40.119" v="2959" actId="2696"/>
        <pc:sldMkLst>
          <pc:docMk/>
          <pc:sldMk cId="2399364467" sldId="274"/>
        </pc:sldMkLst>
      </pc:sldChg>
      <pc:sldChg chg="del">
        <pc:chgData name="Robert Thornton" userId="9f1969b453f71bbb" providerId="LiveId" clId="{C8756D47-DA9C-410E-8DC9-AD92D01E1201}" dt="2019-04-14T04:42:40.797" v="2960" actId="2696"/>
        <pc:sldMkLst>
          <pc:docMk/>
          <pc:sldMk cId="1332889413" sldId="275"/>
        </pc:sldMkLst>
      </pc:sldChg>
      <pc:sldChg chg="del">
        <pc:chgData name="Robert Thornton" userId="9f1969b453f71bbb" providerId="LiveId" clId="{C8756D47-DA9C-410E-8DC9-AD92D01E1201}" dt="2019-04-14T04:42:41.361" v="2961" actId="2696"/>
        <pc:sldMkLst>
          <pc:docMk/>
          <pc:sldMk cId="394683708" sldId="276"/>
        </pc:sldMkLst>
      </pc:sldChg>
      <pc:sldChg chg="del">
        <pc:chgData name="Robert Thornton" userId="9f1969b453f71bbb" providerId="LiveId" clId="{C8756D47-DA9C-410E-8DC9-AD92D01E1201}" dt="2019-04-14T04:42:44.039" v="2962" actId="2696"/>
        <pc:sldMkLst>
          <pc:docMk/>
          <pc:sldMk cId="67449120" sldId="277"/>
        </pc:sldMkLst>
      </pc:sldChg>
      <pc:sldChg chg="del">
        <pc:chgData name="Robert Thornton" userId="9f1969b453f71bbb" providerId="LiveId" clId="{C8756D47-DA9C-410E-8DC9-AD92D01E1201}" dt="2019-04-14T04:42:45.263" v="2963" actId="2696"/>
        <pc:sldMkLst>
          <pc:docMk/>
          <pc:sldMk cId="387907408" sldId="278"/>
        </pc:sldMkLst>
      </pc:sldChg>
      <pc:sldChg chg="addSp modSp add setBg modAnim">
        <pc:chgData name="Robert Thornton" userId="9f1969b453f71bbb" providerId="LiveId" clId="{C8756D47-DA9C-410E-8DC9-AD92D01E1201}" dt="2019-04-13T19:30:54.371" v="435"/>
        <pc:sldMkLst>
          <pc:docMk/>
          <pc:sldMk cId="1958259938" sldId="279"/>
        </pc:sldMkLst>
        <pc:spChg chg="mod">
          <ac:chgData name="Robert Thornton" userId="9f1969b453f71bbb" providerId="LiveId" clId="{C8756D47-DA9C-410E-8DC9-AD92D01E1201}" dt="2019-04-13T18:32:44.614" v="2" actId="113"/>
          <ac:spMkLst>
            <pc:docMk/>
            <pc:sldMk cId="1958259938" sldId="279"/>
            <ac:spMk id="3" creationId="{7C421AC8-238B-46E7-AFAE-0AF38595F50A}"/>
          </ac:spMkLst>
        </pc:spChg>
        <pc:cxnChg chg="add mod">
          <ac:chgData name="Robert Thornton" userId="9f1969b453f71bbb" providerId="LiveId" clId="{C8756D47-DA9C-410E-8DC9-AD92D01E1201}" dt="2019-04-13T18:33:19.261" v="6" actId="1582"/>
          <ac:cxnSpMkLst>
            <pc:docMk/>
            <pc:sldMk cId="1958259938" sldId="279"/>
            <ac:cxnSpMk id="6" creationId="{1869EC2F-E7E0-48D6-A8FE-6F5F16383BE6}"/>
          </ac:cxnSpMkLst>
        </pc:cxnChg>
      </pc:sldChg>
      <pc:sldChg chg="addSp modSp add modAnim">
        <pc:chgData name="Robert Thornton" userId="9f1969b453f71bbb" providerId="LiveId" clId="{C8756D47-DA9C-410E-8DC9-AD92D01E1201}" dt="2019-04-14T04:18:36.099" v="2861"/>
        <pc:sldMkLst>
          <pc:docMk/>
          <pc:sldMk cId="910934403" sldId="280"/>
        </pc:sldMkLst>
        <pc:spChg chg="mod">
          <ac:chgData name="Robert Thornton" userId="9f1969b453f71bbb" providerId="LiveId" clId="{C8756D47-DA9C-410E-8DC9-AD92D01E1201}" dt="2019-04-13T19:38:46.722" v="464" actId="20577"/>
          <ac:spMkLst>
            <pc:docMk/>
            <pc:sldMk cId="910934403" sldId="280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19:29:48.590" v="413"/>
          <ac:spMkLst>
            <pc:docMk/>
            <pc:sldMk cId="910934403" sldId="280"/>
            <ac:spMk id="3" creationId="{0CD28F9A-19C4-4D4F-A369-E004F126DA27}"/>
          </ac:spMkLst>
        </pc:spChg>
        <pc:spChg chg="add mod">
          <ac:chgData name="Robert Thornton" userId="9f1969b453f71bbb" providerId="LiveId" clId="{C8756D47-DA9C-410E-8DC9-AD92D01E1201}" dt="2019-04-13T19:30:17.335" v="433" actId="1037"/>
          <ac:spMkLst>
            <pc:docMk/>
            <pc:sldMk cId="910934403" sldId="280"/>
            <ac:spMk id="4" creationId="{A4D32F99-AA79-48DF-8085-D4F690403926}"/>
          </ac:spMkLst>
        </pc:spChg>
        <pc:spChg chg="mod">
          <ac:chgData name="Robert Thornton" userId="9f1969b453f71bbb" providerId="LiveId" clId="{C8756D47-DA9C-410E-8DC9-AD92D01E1201}" dt="2019-04-13T19:36:51.517" v="437"/>
          <ac:spMkLst>
            <pc:docMk/>
            <pc:sldMk cId="910934403" sldId="280"/>
            <ac:spMk id="6" creationId="{0E043331-E6C9-49D1-958B-2D44EB01DAA7}"/>
          </ac:spMkLst>
        </pc:spChg>
      </pc:sldChg>
      <pc:sldChg chg="addSp delSp modSp add delAnim modAnim">
        <pc:chgData name="Robert Thornton" userId="9f1969b453f71bbb" providerId="LiveId" clId="{C8756D47-DA9C-410E-8DC9-AD92D01E1201}" dt="2019-04-13T19:54:11.337" v="812" actId="20577"/>
        <pc:sldMkLst>
          <pc:docMk/>
          <pc:sldMk cId="1470022737" sldId="281"/>
        </pc:sldMkLst>
        <pc:spChg chg="mod">
          <ac:chgData name="Robert Thornton" userId="9f1969b453f71bbb" providerId="LiveId" clId="{C8756D47-DA9C-410E-8DC9-AD92D01E1201}" dt="2019-04-13T19:39:04.341" v="475" actId="20577"/>
          <ac:spMkLst>
            <pc:docMk/>
            <pc:sldMk cId="1470022737" sldId="281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19:54:11.337" v="812" actId="20577"/>
          <ac:spMkLst>
            <pc:docMk/>
            <pc:sldMk cId="1470022737" sldId="281"/>
            <ac:spMk id="3" creationId="{0CD28F9A-19C4-4D4F-A369-E004F126DA27}"/>
          </ac:spMkLst>
        </pc:spChg>
        <pc:spChg chg="del">
          <ac:chgData name="Robert Thornton" userId="9f1969b453f71bbb" providerId="LiveId" clId="{C8756D47-DA9C-410E-8DC9-AD92D01E1201}" dt="2019-04-13T19:39:22.258" v="478" actId="478"/>
          <ac:spMkLst>
            <pc:docMk/>
            <pc:sldMk cId="1470022737" sldId="281"/>
            <ac:spMk id="4" creationId="{A4D32F99-AA79-48DF-8085-D4F690403926}"/>
          </ac:spMkLst>
        </pc:spChg>
        <pc:spChg chg="del">
          <ac:chgData name="Robert Thornton" userId="9f1969b453f71bbb" providerId="LiveId" clId="{C8756D47-DA9C-410E-8DC9-AD92D01E1201}" dt="2019-04-13T19:39:12.230" v="476" actId="478"/>
          <ac:spMkLst>
            <pc:docMk/>
            <pc:sldMk cId="1470022737" sldId="281"/>
            <ac:spMk id="6" creationId="{0E043331-E6C9-49D1-958B-2D44EB01DAA7}"/>
          </ac:spMkLst>
        </pc:spChg>
        <pc:picChg chg="add del mod">
          <ac:chgData name="Robert Thornton" userId="9f1969b453f71bbb" providerId="LiveId" clId="{C8756D47-DA9C-410E-8DC9-AD92D01E1201}" dt="2019-04-13T19:42:24.910" v="550"/>
          <ac:picMkLst>
            <pc:docMk/>
            <pc:sldMk cId="1470022737" sldId="281"/>
            <ac:picMk id="1026" creationId="{0C5266C7-A27B-4A81-AB02-72C588FD80B9}"/>
          </ac:picMkLst>
        </pc:picChg>
        <pc:picChg chg="add mod">
          <ac:chgData name="Robert Thornton" userId="9f1969b453f71bbb" providerId="LiveId" clId="{C8756D47-DA9C-410E-8DC9-AD92D01E1201}" dt="2019-04-13T19:42:45.513" v="561" actId="1076"/>
          <ac:picMkLst>
            <pc:docMk/>
            <pc:sldMk cId="1470022737" sldId="281"/>
            <ac:picMk id="1028" creationId="{D78CF6C4-0B0F-4F42-B306-B09BFBA13A3E}"/>
          </ac:picMkLst>
        </pc:picChg>
      </pc:sldChg>
      <pc:sldChg chg="addSp delSp modSp add modAnim">
        <pc:chgData name="Robert Thornton" userId="9f1969b453f71bbb" providerId="LiveId" clId="{C8756D47-DA9C-410E-8DC9-AD92D01E1201}" dt="2019-04-13T20:11:30.768" v="1179"/>
        <pc:sldMkLst>
          <pc:docMk/>
          <pc:sldMk cId="4030083670" sldId="282"/>
        </pc:sldMkLst>
        <pc:spChg chg="mod">
          <ac:chgData name="Robert Thornton" userId="9f1969b453f71bbb" providerId="LiveId" clId="{C8756D47-DA9C-410E-8DC9-AD92D01E1201}" dt="2019-04-13T20:11:01.283" v="1175" actId="20577"/>
          <ac:spMkLst>
            <pc:docMk/>
            <pc:sldMk cId="4030083670" sldId="282"/>
            <ac:spMk id="3" creationId="{0CD28F9A-19C4-4D4F-A369-E004F126DA27}"/>
          </ac:spMkLst>
        </pc:spChg>
        <pc:picChg chg="del">
          <ac:chgData name="Robert Thornton" userId="9f1969b453f71bbb" providerId="LiveId" clId="{C8756D47-DA9C-410E-8DC9-AD92D01E1201}" dt="2019-04-13T19:58:30.396" v="814" actId="478"/>
          <ac:picMkLst>
            <pc:docMk/>
            <pc:sldMk cId="4030083670" sldId="282"/>
            <ac:picMk id="1028" creationId="{D78CF6C4-0B0F-4F42-B306-B09BFBA13A3E}"/>
          </ac:picMkLst>
        </pc:picChg>
        <pc:picChg chg="add mod">
          <ac:chgData name="Robert Thornton" userId="9f1969b453f71bbb" providerId="LiveId" clId="{C8756D47-DA9C-410E-8DC9-AD92D01E1201}" dt="2019-04-13T20:11:13.122" v="1177" actId="1076"/>
          <ac:picMkLst>
            <pc:docMk/>
            <pc:sldMk cId="4030083670" sldId="282"/>
            <ac:picMk id="2050" creationId="{FB4075B7-14F8-4809-A7AD-B2607626B33B}"/>
          </ac:picMkLst>
        </pc:picChg>
      </pc:sldChg>
      <pc:sldChg chg="addSp delSp modSp add delAnim modAnim">
        <pc:chgData name="Robert Thornton" userId="9f1969b453f71bbb" providerId="LiveId" clId="{C8756D47-DA9C-410E-8DC9-AD92D01E1201}" dt="2019-04-13T20:18:18.077" v="1228" actId="1076"/>
        <pc:sldMkLst>
          <pc:docMk/>
          <pc:sldMk cId="2942112729" sldId="283"/>
        </pc:sldMkLst>
        <pc:spChg chg="del">
          <ac:chgData name="Robert Thornton" userId="9f1969b453f71bbb" providerId="LiveId" clId="{C8756D47-DA9C-410E-8DC9-AD92D01E1201}" dt="2019-04-13T20:11:56.808" v="1181" actId="478"/>
          <ac:spMkLst>
            <pc:docMk/>
            <pc:sldMk cId="2942112729" sldId="283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3T20:12:04.340" v="1182" actId="478"/>
          <ac:spMkLst>
            <pc:docMk/>
            <pc:sldMk cId="2942112729" sldId="283"/>
            <ac:spMk id="5" creationId="{370ADA89-4985-43E8-BAEA-31BE0E2DA6BF}"/>
          </ac:spMkLst>
        </pc:spChg>
        <pc:picChg chg="add mod">
          <ac:chgData name="Robert Thornton" userId="9f1969b453f71bbb" providerId="LiveId" clId="{C8756D47-DA9C-410E-8DC9-AD92D01E1201}" dt="2019-04-13T20:17:19.878" v="1216" actId="571"/>
          <ac:picMkLst>
            <pc:docMk/>
            <pc:sldMk cId="2942112729" sldId="283"/>
            <ac:picMk id="13" creationId="{DC28B305-6553-4F69-8DE0-ED2842B18EB2}"/>
          </ac:picMkLst>
        </pc:picChg>
        <pc:picChg chg="add mod">
          <ac:chgData name="Robert Thornton" userId="9f1969b453f71bbb" providerId="LiveId" clId="{C8756D47-DA9C-410E-8DC9-AD92D01E1201}" dt="2019-04-13T20:17:19.878" v="1216" actId="571"/>
          <ac:picMkLst>
            <pc:docMk/>
            <pc:sldMk cId="2942112729" sldId="283"/>
            <ac:picMk id="14" creationId="{5C5CF6D7-F29A-495B-910E-BA14FDE125B6}"/>
          </ac:picMkLst>
        </pc:picChg>
        <pc:picChg chg="add mod">
          <ac:chgData name="Robert Thornton" userId="9f1969b453f71bbb" providerId="LiveId" clId="{C8756D47-DA9C-410E-8DC9-AD92D01E1201}" dt="2019-04-13T20:17:19.878" v="1216" actId="571"/>
          <ac:picMkLst>
            <pc:docMk/>
            <pc:sldMk cId="2942112729" sldId="283"/>
            <ac:picMk id="15" creationId="{CF98BB1C-DE5C-406E-A189-991C957AE3FC}"/>
          </ac:picMkLst>
        </pc:picChg>
        <pc:picChg chg="del">
          <ac:chgData name="Robert Thornton" userId="9f1969b453f71bbb" providerId="LiveId" clId="{C8756D47-DA9C-410E-8DC9-AD92D01E1201}" dt="2019-04-13T20:12:06.067" v="1183" actId="478"/>
          <ac:picMkLst>
            <pc:docMk/>
            <pc:sldMk cId="2942112729" sldId="283"/>
            <ac:picMk id="2050" creationId="{FB4075B7-14F8-4809-A7AD-B2607626B33B}"/>
          </ac:picMkLst>
        </pc:picChg>
        <pc:picChg chg="add mod">
          <ac:chgData name="Robert Thornton" userId="9f1969b453f71bbb" providerId="LiveId" clId="{C8756D47-DA9C-410E-8DC9-AD92D01E1201}" dt="2019-04-13T20:17:35.330" v="1220" actId="1076"/>
          <ac:picMkLst>
            <pc:docMk/>
            <pc:sldMk cId="2942112729" sldId="283"/>
            <ac:picMk id="3074" creationId="{076679B4-C316-4A62-9AA4-042423BDC66A}"/>
          </ac:picMkLst>
        </pc:picChg>
        <pc:picChg chg="add mod">
          <ac:chgData name="Robert Thornton" userId="9f1969b453f71bbb" providerId="LiveId" clId="{C8756D47-DA9C-410E-8DC9-AD92D01E1201}" dt="2019-04-13T20:17:46.068" v="1224" actId="1076"/>
          <ac:picMkLst>
            <pc:docMk/>
            <pc:sldMk cId="2942112729" sldId="283"/>
            <ac:picMk id="3076" creationId="{6B553EED-A37B-48CA-A4A3-3F720CEB8344}"/>
          </ac:picMkLst>
        </pc:picChg>
        <pc:picChg chg="add mod">
          <ac:chgData name="Robert Thornton" userId="9f1969b453f71bbb" providerId="LiveId" clId="{C8756D47-DA9C-410E-8DC9-AD92D01E1201}" dt="2019-04-13T20:18:18.077" v="1228" actId="1076"/>
          <ac:picMkLst>
            <pc:docMk/>
            <pc:sldMk cId="2942112729" sldId="283"/>
            <ac:picMk id="3078" creationId="{8BBC0330-5BCB-48AE-837F-8ABC90482075}"/>
          </ac:picMkLst>
        </pc:picChg>
        <pc:picChg chg="add mod">
          <ac:chgData name="Robert Thornton" userId="9f1969b453f71bbb" providerId="LiveId" clId="{C8756D47-DA9C-410E-8DC9-AD92D01E1201}" dt="2019-04-13T20:17:43.711" v="1223" actId="1076"/>
          <ac:picMkLst>
            <pc:docMk/>
            <pc:sldMk cId="2942112729" sldId="283"/>
            <ac:picMk id="3080" creationId="{BEFBE749-F0F8-4E5B-BC8C-3BCB060CCAA8}"/>
          </ac:picMkLst>
        </pc:picChg>
        <pc:picChg chg="add mod">
          <ac:chgData name="Robert Thornton" userId="9f1969b453f71bbb" providerId="LiveId" clId="{C8756D47-DA9C-410E-8DC9-AD92D01E1201}" dt="2019-04-13T20:17:41.957" v="1222" actId="1076"/>
          <ac:picMkLst>
            <pc:docMk/>
            <pc:sldMk cId="2942112729" sldId="283"/>
            <ac:picMk id="3082" creationId="{010807BD-C00D-4D7F-A5A3-3C9823D8785E}"/>
          </ac:picMkLst>
        </pc:picChg>
      </pc:sldChg>
      <pc:sldChg chg="addSp modSp add modAnim">
        <pc:chgData name="Robert Thornton" userId="9f1969b453f71bbb" providerId="LiveId" clId="{C8756D47-DA9C-410E-8DC9-AD92D01E1201}" dt="2019-04-13T20:29:53.151" v="1803"/>
        <pc:sldMkLst>
          <pc:docMk/>
          <pc:sldMk cId="2057329818" sldId="284"/>
        </pc:sldMkLst>
        <pc:spChg chg="mod">
          <ac:chgData name="Robert Thornton" userId="9f1969b453f71bbb" providerId="LiveId" clId="{C8756D47-DA9C-410E-8DC9-AD92D01E1201}" dt="2019-04-13T20:25:08.210" v="1614" actId="20577"/>
          <ac:spMkLst>
            <pc:docMk/>
            <pc:sldMk cId="2057329818" sldId="284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20:27:28.947" v="1760" actId="403"/>
          <ac:spMkLst>
            <pc:docMk/>
            <pc:sldMk cId="2057329818" sldId="284"/>
            <ac:spMk id="3" creationId="{0CD28F9A-19C4-4D4F-A369-E004F126DA27}"/>
          </ac:spMkLst>
        </pc:spChg>
        <pc:spChg chg="add mod">
          <ac:chgData name="Robert Thornton" userId="9f1969b453f71bbb" providerId="LiveId" clId="{C8756D47-DA9C-410E-8DC9-AD92D01E1201}" dt="2019-04-13T20:27:50.651" v="1765" actId="5793"/>
          <ac:spMkLst>
            <pc:docMk/>
            <pc:sldMk cId="2057329818" sldId="284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3T20:33:14.208" v="1832"/>
        <pc:sldMkLst>
          <pc:docMk/>
          <pc:sldMk cId="612816364" sldId="285"/>
        </pc:sldMkLst>
        <pc:spChg chg="mod">
          <ac:chgData name="Robert Thornton" userId="9f1969b453f71bbb" providerId="LiveId" clId="{C8756D47-DA9C-410E-8DC9-AD92D01E1201}" dt="2019-04-13T20:30:12.076" v="1806" actId="403"/>
          <ac:spMkLst>
            <pc:docMk/>
            <pc:sldMk cId="612816364" sldId="285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0:33:14.208" v="1832"/>
          <ac:spMkLst>
            <pc:docMk/>
            <pc:sldMk cId="612816364" sldId="285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4T04:36:00.197" v="2926"/>
        <pc:sldMkLst>
          <pc:docMk/>
          <pc:sldMk cId="1751486406" sldId="286"/>
        </pc:sldMkLst>
        <pc:spChg chg="mod">
          <ac:chgData name="Robert Thornton" userId="9f1969b453f71bbb" providerId="LiveId" clId="{C8756D47-DA9C-410E-8DC9-AD92D01E1201}" dt="2019-04-13T20:31:48.134" v="1823" actId="6549"/>
          <ac:spMkLst>
            <pc:docMk/>
            <pc:sldMk cId="1751486406" sldId="286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0:32:58.115" v="1831" actId="20577"/>
          <ac:spMkLst>
            <pc:docMk/>
            <pc:sldMk cId="1751486406" sldId="286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3T20:34:29.319" v="1844"/>
        <pc:sldMkLst>
          <pc:docMk/>
          <pc:sldMk cId="2827530892" sldId="287"/>
        </pc:sldMkLst>
        <pc:spChg chg="mod">
          <ac:chgData name="Robert Thornton" userId="9f1969b453f71bbb" providerId="LiveId" clId="{C8756D47-DA9C-410E-8DC9-AD92D01E1201}" dt="2019-04-13T20:33:29.476" v="1840" actId="20577"/>
          <ac:spMkLst>
            <pc:docMk/>
            <pc:sldMk cId="2827530892" sldId="287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4T04:35:29.280" v="2924"/>
        <pc:sldMkLst>
          <pc:docMk/>
          <pc:sldMk cId="2948197747" sldId="288"/>
        </pc:sldMkLst>
        <pc:spChg chg="mod">
          <ac:chgData name="Robert Thornton" userId="9f1969b453f71bbb" providerId="LiveId" clId="{C8756D47-DA9C-410E-8DC9-AD92D01E1201}" dt="2019-04-14T04:32:49.458" v="2910" actId="20577"/>
          <ac:spMkLst>
            <pc:docMk/>
            <pc:sldMk cId="2948197747" sldId="288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0:39:34.905" v="1957" actId="14100"/>
          <ac:spMkLst>
            <pc:docMk/>
            <pc:sldMk cId="2948197747" sldId="288"/>
            <ac:spMk id="5" creationId="{C62EC99E-BD16-4A81-81FF-1D66483C5EEC}"/>
          </ac:spMkLst>
        </pc:spChg>
      </pc:sldChg>
      <pc:sldChg chg="modSp add">
        <pc:chgData name="Robert Thornton" userId="9f1969b453f71bbb" providerId="LiveId" clId="{C8756D47-DA9C-410E-8DC9-AD92D01E1201}" dt="2019-04-14T04:32:54.118" v="2911" actId="20577"/>
        <pc:sldMkLst>
          <pc:docMk/>
          <pc:sldMk cId="2171898020" sldId="289"/>
        </pc:sldMkLst>
        <pc:spChg chg="mod">
          <ac:chgData name="Robert Thornton" userId="9f1969b453f71bbb" providerId="LiveId" clId="{C8756D47-DA9C-410E-8DC9-AD92D01E1201}" dt="2019-04-14T04:32:54.118" v="2911" actId="20577"/>
          <ac:spMkLst>
            <pc:docMk/>
            <pc:sldMk cId="2171898020" sldId="289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18:50.290" v="2202" actId="14100"/>
          <ac:spMkLst>
            <pc:docMk/>
            <pc:sldMk cId="2171898020" sldId="289"/>
            <ac:spMk id="5" creationId="{C62EC99E-BD16-4A81-81FF-1D66483C5EEC}"/>
          </ac:spMkLst>
        </pc:spChg>
      </pc:sldChg>
      <pc:sldChg chg="addSp delSp modSp add modAnim">
        <pc:chgData name="Robert Thornton" userId="9f1969b453f71bbb" providerId="LiveId" clId="{C8756D47-DA9C-410E-8DC9-AD92D01E1201}" dt="2019-04-14T04:37:20.534" v="2930"/>
        <pc:sldMkLst>
          <pc:docMk/>
          <pc:sldMk cId="599966917" sldId="290"/>
        </pc:sldMkLst>
        <pc:spChg chg="mod">
          <ac:chgData name="Robert Thornton" userId="9f1969b453f71bbb" providerId="LiveId" clId="{C8756D47-DA9C-410E-8DC9-AD92D01E1201}" dt="2019-04-14T04:32:58.577" v="2912" actId="20577"/>
          <ac:spMkLst>
            <pc:docMk/>
            <pc:sldMk cId="599966917" sldId="290"/>
            <ac:spMk id="3" creationId="{0CD28F9A-19C4-4D4F-A369-E004F126DA27}"/>
          </ac:spMkLst>
        </pc:spChg>
        <pc:spChg chg="add mod">
          <ac:chgData name="Robert Thornton" userId="9f1969b453f71bbb" providerId="LiveId" clId="{C8756D47-DA9C-410E-8DC9-AD92D01E1201}" dt="2019-04-14T04:36:48.181" v="2927" actId="1076"/>
          <ac:spMkLst>
            <pc:docMk/>
            <pc:sldMk cId="599966917" sldId="290"/>
            <ac:spMk id="4" creationId="{93D19B13-C738-4EFE-BD1A-C75FF63ABD6D}"/>
          </ac:spMkLst>
        </pc:spChg>
        <pc:spChg chg="mod">
          <ac:chgData name="Robert Thornton" userId="9f1969b453f71bbb" providerId="LiveId" clId="{C8756D47-DA9C-410E-8DC9-AD92D01E1201}" dt="2019-04-13T20:42:03.335" v="2014" actId="14100"/>
          <ac:spMkLst>
            <pc:docMk/>
            <pc:sldMk cId="599966917" sldId="290"/>
            <ac:spMk id="5" creationId="{C62EC99E-BD16-4A81-81FF-1D66483C5EEC}"/>
          </ac:spMkLst>
        </pc:spChg>
        <pc:spChg chg="add del">
          <ac:chgData name="Robert Thornton" userId="9f1969b453f71bbb" providerId="LiveId" clId="{C8756D47-DA9C-410E-8DC9-AD92D01E1201}" dt="2019-04-13T20:51:41.966" v="2141"/>
          <ac:spMkLst>
            <pc:docMk/>
            <pc:sldMk cId="599966917" sldId="290"/>
            <ac:spMk id="7" creationId="{48FB1826-69D2-4E1A-BC7E-84BEECD4694D}"/>
          </ac:spMkLst>
        </pc:spChg>
      </pc:sldChg>
      <pc:sldChg chg="modSp add">
        <pc:chgData name="Robert Thornton" userId="9f1969b453f71bbb" providerId="LiveId" clId="{C8756D47-DA9C-410E-8DC9-AD92D01E1201}" dt="2019-04-14T04:36:52.321" v="2928" actId="1076"/>
        <pc:sldMkLst>
          <pc:docMk/>
          <pc:sldMk cId="4214295224" sldId="291"/>
        </pc:sldMkLst>
        <pc:spChg chg="mod">
          <ac:chgData name="Robert Thornton" userId="9f1969b453f71bbb" providerId="LiveId" clId="{C8756D47-DA9C-410E-8DC9-AD92D01E1201}" dt="2019-04-14T04:33:03.808" v="2913" actId="20577"/>
          <ac:spMkLst>
            <pc:docMk/>
            <pc:sldMk cId="4214295224" sldId="291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4T04:36:52.321" v="2928" actId="1076"/>
          <ac:spMkLst>
            <pc:docMk/>
            <pc:sldMk cId="4214295224" sldId="291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37:47.434" v="2932"/>
        <pc:sldMkLst>
          <pc:docMk/>
          <pc:sldMk cId="512800484" sldId="292"/>
        </pc:sldMkLst>
        <pc:spChg chg="mod">
          <ac:chgData name="Robert Thornton" userId="9f1969b453f71bbb" providerId="LiveId" clId="{C8756D47-DA9C-410E-8DC9-AD92D01E1201}" dt="2019-04-14T04:33:08.278" v="2914" actId="20577"/>
          <ac:spMkLst>
            <pc:docMk/>
            <pc:sldMk cId="512800484" sldId="292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4T04:33:55.190" v="2922" actId="1036"/>
          <ac:spMkLst>
            <pc:docMk/>
            <pc:sldMk cId="512800484" sldId="292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4T04:33:35.191" v="2919" actId="14100"/>
        <pc:sldMkLst>
          <pc:docMk/>
          <pc:sldMk cId="1199768595" sldId="293"/>
        </pc:sldMkLst>
        <pc:spChg chg="mod">
          <ac:chgData name="Robert Thornton" userId="9f1969b453f71bbb" providerId="LiveId" clId="{C8756D47-DA9C-410E-8DC9-AD92D01E1201}" dt="2019-04-14T04:33:19.430" v="2916" actId="20577"/>
          <ac:spMkLst>
            <pc:docMk/>
            <pc:sldMk cId="1199768595" sldId="293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4T04:33:35.191" v="2919" actId="14100"/>
          <ac:spMkLst>
            <pc:docMk/>
            <pc:sldMk cId="1199768595" sldId="293"/>
            <ac:spMk id="4" creationId="{93D19B13-C738-4EFE-BD1A-C75FF63ABD6D}"/>
          </ac:spMkLst>
        </pc:spChg>
      </pc:sldChg>
      <pc:sldChg chg="addSp delSp modSp add modAnim">
        <pc:chgData name="Robert Thornton" userId="9f1969b453f71bbb" providerId="LiveId" clId="{C8756D47-DA9C-410E-8DC9-AD92D01E1201}" dt="2019-04-14T04:38:22.752" v="2935"/>
        <pc:sldMkLst>
          <pc:docMk/>
          <pc:sldMk cId="935762664" sldId="294"/>
        </pc:sldMkLst>
        <pc:spChg chg="mod">
          <ac:chgData name="Robert Thornton" userId="9f1969b453f71bbb" providerId="LiveId" clId="{C8756D47-DA9C-410E-8DC9-AD92D01E1201}" dt="2019-04-14T04:38:13.809" v="2933" actId="403"/>
          <ac:spMkLst>
            <pc:docMk/>
            <pc:sldMk cId="935762664" sldId="294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3T21:24:40.687" v="2369" actId="20577"/>
          <ac:spMkLst>
            <pc:docMk/>
            <pc:sldMk cId="935762664" sldId="294"/>
            <ac:spMk id="4" creationId="{93D19B13-C738-4EFE-BD1A-C75FF63ABD6D}"/>
          </ac:spMkLst>
        </pc:spChg>
        <pc:spChg chg="add del">
          <ac:chgData name="Robert Thornton" userId="9f1969b453f71bbb" providerId="LiveId" clId="{C8756D47-DA9C-410E-8DC9-AD92D01E1201}" dt="2019-04-13T21:22:23.026" v="2355" actId="478"/>
          <ac:spMkLst>
            <pc:docMk/>
            <pc:sldMk cId="935762664" sldId="294"/>
            <ac:spMk id="5" creationId="{C62EC99E-BD16-4A81-81FF-1D66483C5EEC}"/>
          </ac:spMkLst>
        </pc:spChg>
      </pc:sldChg>
      <pc:sldChg chg="modSp add">
        <pc:chgData name="Robert Thornton" userId="9f1969b453f71bbb" providerId="LiveId" clId="{C8756D47-DA9C-410E-8DC9-AD92D01E1201}" dt="2019-04-14T04:38:34.407" v="2936" actId="403"/>
        <pc:sldMkLst>
          <pc:docMk/>
          <pc:sldMk cId="1838572327" sldId="295"/>
        </pc:sldMkLst>
        <pc:spChg chg="mod">
          <ac:chgData name="Robert Thornton" userId="9f1969b453f71bbb" providerId="LiveId" clId="{C8756D47-DA9C-410E-8DC9-AD92D01E1201}" dt="2019-04-14T04:38:34.407" v="2936" actId="403"/>
          <ac:spMkLst>
            <pc:docMk/>
            <pc:sldMk cId="1838572327" sldId="295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25:01.276" v="2381" actId="20577"/>
          <ac:spMkLst>
            <pc:docMk/>
            <pc:sldMk cId="1838572327" sldId="295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3:49.561" v="2970" actId="14100"/>
        <pc:sldMkLst>
          <pc:docMk/>
          <pc:sldMk cId="2423116320" sldId="296"/>
        </pc:sldMkLst>
        <pc:spChg chg="mod">
          <ac:chgData name="Robert Thornton" userId="9f1969b453f71bbb" providerId="LiveId" clId="{C8756D47-DA9C-410E-8DC9-AD92D01E1201}" dt="2019-04-14T04:43:49.561" v="2970" actId="14100"/>
          <ac:spMkLst>
            <pc:docMk/>
            <pc:sldMk cId="2423116320" sldId="296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28:26.545" v="2460" actId="20577"/>
          <ac:spMkLst>
            <pc:docMk/>
            <pc:sldMk cId="2423116320" sldId="296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4T04:43:44.790" v="2969" actId="14100"/>
        <pc:sldMkLst>
          <pc:docMk/>
          <pc:sldMk cId="4294411655" sldId="297"/>
        </pc:sldMkLst>
        <pc:spChg chg="mod">
          <ac:chgData name="Robert Thornton" userId="9f1969b453f71bbb" providerId="LiveId" clId="{C8756D47-DA9C-410E-8DC9-AD92D01E1201}" dt="2019-04-14T04:43:44.790" v="2969" actId="14100"/>
          <ac:spMkLst>
            <pc:docMk/>
            <pc:sldMk cId="4294411655" sldId="297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28:33.720" v="2461" actId="207"/>
          <ac:spMkLst>
            <pc:docMk/>
            <pc:sldMk cId="4294411655" sldId="297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3:38.650" v="2968" actId="27636"/>
        <pc:sldMkLst>
          <pc:docMk/>
          <pc:sldMk cId="2154575092" sldId="298"/>
        </pc:sldMkLst>
        <pc:spChg chg="mod">
          <ac:chgData name="Robert Thornton" userId="9f1969b453f71bbb" providerId="LiveId" clId="{C8756D47-DA9C-410E-8DC9-AD92D01E1201}" dt="2019-04-14T04:43:38.650" v="2968" actId="27636"/>
          <ac:spMkLst>
            <pc:docMk/>
            <pc:sldMk cId="2154575092" sldId="298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1:10.022" v="2484" actId="14100"/>
          <ac:spMkLst>
            <pc:docMk/>
            <pc:sldMk cId="2154575092" sldId="298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4T04:44:04.808" v="2972" actId="403"/>
        <pc:sldMkLst>
          <pc:docMk/>
          <pc:sldMk cId="1743721966" sldId="299"/>
        </pc:sldMkLst>
        <pc:spChg chg="mod">
          <ac:chgData name="Robert Thornton" userId="9f1969b453f71bbb" providerId="LiveId" clId="{C8756D47-DA9C-410E-8DC9-AD92D01E1201}" dt="2019-04-14T04:44:04.808" v="2972" actId="403"/>
          <ac:spMkLst>
            <pc:docMk/>
            <pc:sldMk cId="1743721966" sldId="299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1:02.872" v="2483" actId="14100"/>
          <ac:spMkLst>
            <pc:docMk/>
            <pc:sldMk cId="1743721966" sldId="299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0:19.707" v="2944"/>
        <pc:sldMkLst>
          <pc:docMk/>
          <pc:sldMk cId="2933101924" sldId="300"/>
        </pc:sldMkLst>
        <pc:spChg chg="mod">
          <ac:chgData name="Robert Thornton" userId="9f1969b453f71bbb" providerId="LiveId" clId="{C8756D47-DA9C-410E-8DC9-AD92D01E1201}" dt="2019-04-13T21:35:58.119" v="2579"/>
          <ac:spMkLst>
            <pc:docMk/>
            <pc:sldMk cId="2933101924" sldId="300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3:04.426" v="2540" actId="20577"/>
          <ac:spMkLst>
            <pc:docMk/>
            <pc:sldMk cId="2933101924" sldId="300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0:40.442" v="2946"/>
        <pc:sldMkLst>
          <pc:docMk/>
          <pc:sldMk cId="2107172241" sldId="301"/>
        </pc:sldMkLst>
        <pc:spChg chg="mod">
          <ac:chgData name="Robert Thornton" userId="9f1969b453f71bbb" providerId="LiveId" clId="{C8756D47-DA9C-410E-8DC9-AD92D01E1201}" dt="2019-04-13T21:33:24.789" v="2551" actId="20577"/>
          <ac:spMkLst>
            <pc:docMk/>
            <pc:sldMk cId="2107172241" sldId="301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6:40.779" v="2582" actId="207"/>
          <ac:spMkLst>
            <pc:docMk/>
            <pc:sldMk cId="2107172241" sldId="301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1:36:18.989" v="2581" actId="207"/>
        <pc:sldMkLst>
          <pc:docMk/>
          <pc:sldMk cId="2362173322" sldId="302"/>
        </pc:sldMkLst>
        <pc:spChg chg="mod">
          <ac:chgData name="Robert Thornton" userId="9f1969b453f71bbb" providerId="LiveId" clId="{C8756D47-DA9C-410E-8DC9-AD92D01E1201}" dt="2019-04-13T21:36:18.989" v="2581" actId="207"/>
          <ac:spMkLst>
            <pc:docMk/>
            <pc:sldMk cId="2362173322" sldId="302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1:44:16.442" v="2738" actId="20577"/>
        <pc:sldMkLst>
          <pc:docMk/>
          <pc:sldMk cId="4240453297" sldId="303"/>
        </pc:sldMkLst>
        <pc:spChg chg="mod">
          <ac:chgData name="Robert Thornton" userId="9f1969b453f71bbb" providerId="LiveId" clId="{C8756D47-DA9C-410E-8DC9-AD92D01E1201}" dt="2019-04-13T21:44:16.442" v="2738" actId="20577"/>
          <ac:spMkLst>
            <pc:docMk/>
            <pc:sldMk cId="4240453297" sldId="303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1:03.245" v="2948"/>
        <pc:sldMkLst>
          <pc:docMk/>
          <pc:sldMk cId="1483113090" sldId="304"/>
        </pc:sldMkLst>
        <pc:spChg chg="mod">
          <ac:chgData name="Robert Thornton" userId="9f1969b453f71bbb" providerId="LiveId" clId="{C8756D47-DA9C-410E-8DC9-AD92D01E1201}" dt="2019-04-13T21:39:43.024" v="2645" actId="20577"/>
          <ac:spMkLst>
            <pc:docMk/>
            <pc:sldMk cId="1483113090" sldId="304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40:48.196" v="2651" actId="5793"/>
          <ac:spMkLst>
            <pc:docMk/>
            <pc:sldMk cId="1483113090" sldId="304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1:42:17.703" v="2699" actId="207"/>
        <pc:sldMkLst>
          <pc:docMk/>
          <pc:sldMk cId="319228516" sldId="305"/>
        </pc:sldMkLst>
        <pc:spChg chg="mod">
          <ac:chgData name="Robert Thornton" userId="9f1969b453f71bbb" providerId="LiveId" clId="{C8756D47-DA9C-410E-8DC9-AD92D01E1201}" dt="2019-04-13T21:42:17.703" v="2699" actId="207"/>
          <ac:spMkLst>
            <pc:docMk/>
            <pc:sldMk cId="319228516" sldId="305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1:21.201" v="2950"/>
        <pc:sldMkLst>
          <pc:docMk/>
          <pc:sldMk cId="1626461173" sldId="306"/>
        </pc:sldMkLst>
        <pc:spChg chg="mod">
          <ac:chgData name="Robert Thornton" userId="9f1969b453f71bbb" providerId="LiveId" clId="{C8756D47-DA9C-410E-8DC9-AD92D01E1201}" dt="2019-04-13T23:39:23.554" v="2803" actId="14100"/>
          <ac:spMkLst>
            <pc:docMk/>
            <pc:sldMk cId="1626461173" sldId="306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47:13.846" v="2786" actId="20577"/>
          <ac:spMkLst>
            <pc:docMk/>
            <pc:sldMk cId="1626461173" sldId="306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3:39:40.571" v="2815" actId="20577"/>
        <pc:sldMkLst>
          <pc:docMk/>
          <pc:sldMk cId="3888362157" sldId="307"/>
        </pc:sldMkLst>
        <pc:spChg chg="mod">
          <ac:chgData name="Robert Thornton" userId="9f1969b453f71bbb" providerId="LiveId" clId="{C8756D47-DA9C-410E-8DC9-AD92D01E1201}" dt="2019-04-13T23:39:40.571" v="2815" actId="20577"/>
          <ac:spMkLst>
            <pc:docMk/>
            <pc:sldMk cId="3888362157" sldId="307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47:23.262" v="2788" actId="207"/>
          <ac:spMkLst>
            <pc:docMk/>
            <pc:sldMk cId="3888362157" sldId="307"/>
            <ac:spMk id="4" creationId="{93D19B13-C738-4EFE-BD1A-C75FF63ABD6D}"/>
          </ac:spMkLst>
        </pc:spChg>
      </pc:sldChg>
      <pc:sldChg chg="addSp delSp modSp add modAnim">
        <pc:chgData name="Robert Thornton" userId="9f1969b453f71bbb" providerId="LiveId" clId="{C8756D47-DA9C-410E-8DC9-AD92D01E1201}" dt="2019-04-14T04:42:09.094" v="2955" actId="207"/>
        <pc:sldMkLst>
          <pc:docMk/>
          <pc:sldMk cId="3815007918" sldId="308"/>
        </pc:sldMkLst>
        <pc:spChg chg="mod">
          <ac:chgData name="Robert Thornton" userId="9f1969b453f71bbb" providerId="LiveId" clId="{C8756D47-DA9C-410E-8DC9-AD92D01E1201}" dt="2019-04-13T23:40:00.280" v="2828" actId="20577"/>
          <ac:spMkLst>
            <pc:docMk/>
            <pc:sldMk cId="3815007918" sldId="308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4T04:42:09.094" v="2955" actId="207"/>
          <ac:spMkLst>
            <pc:docMk/>
            <pc:sldMk cId="3815007918" sldId="308"/>
            <ac:spMk id="4" creationId="{93D19B13-C738-4EFE-BD1A-C75FF63ABD6D}"/>
          </ac:spMkLst>
        </pc:spChg>
        <pc:spChg chg="add del">
          <ac:chgData name="Robert Thornton" userId="9f1969b453f71bbb" providerId="LiveId" clId="{C8756D47-DA9C-410E-8DC9-AD92D01E1201}" dt="2019-04-13T23:40:37.751" v="2833"/>
          <ac:spMkLst>
            <pc:docMk/>
            <pc:sldMk cId="3815007918" sldId="308"/>
            <ac:spMk id="6" creationId="{89D29F31-2523-4298-8A44-C472B1D8A1D9}"/>
          </ac:spMkLst>
        </pc:spChg>
      </pc:sldChg>
      <pc:sldChg chg="addSp delSp modSp add modAnim">
        <pc:chgData name="Robert Thornton" userId="9f1969b453f71bbb" providerId="LiveId" clId="{C8756D47-DA9C-410E-8DC9-AD92D01E1201}" dt="2019-04-14T04:47:59.596" v="3086"/>
        <pc:sldMkLst>
          <pc:docMk/>
          <pc:sldMk cId="2222791967" sldId="309"/>
        </pc:sldMkLst>
        <pc:spChg chg="mod">
          <ac:chgData name="Robert Thornton" userId="9f1969b453f71bbb" providerId="LiveId" clId="{C8756D47-DA9C-410E-8DC9-AD92D01E1201}" dt="2019-04-14T04:46:01.449" v="2975" actId="14100"/>
          <ac:spMkLst>
            <pc:docMk/>
            <pc:sldMk cId="2222791967" sldId="309"/>
            <ac:spMk id="3" creationId="{0CD28F9A-19C4-4D4F-A369-E004F126DA27}"/>
          </ac:spMkLst>
        </pc:spChg>
        <pc:spChg chg="del">
          <ac:chgData name="Robert Thornton" userId="9f1969b453f71bbb" providerId="LiveId" clId="{C8756D47-DA9C-410E-8DC9-AD92D01E1201}" dt="2019-04-13T23:42:29.365" v="2844" actId="478"/>
          <ac:spMkLst>
            <pc:docMk/>
            <pc:sldMk cId="2222791967" sldId="309"/>
            <ac:spMk id="4" creationId="{93D19B13-C738-4EFE-BD1A-C75FF63ABD6D}"/>
          </ac:spMkLst>
        </pc:spChg>
        <pc:spChg chg="add mod">
          <ac:chgData name="Robert Thornton" userId="9f1969b453f71bbb" providerId="LiveId" clId="{C8756D47-DA9C-410E-8DC9-AD92D01E1201}" dt="2019-04-14T04:47:32.490" v="3082" actId="14100"/>
          <ac:spMkLst>
            <pc:docMk/>
            <pc:sldMk cId="2222791967" sldId="309"/>
            <ac:spMk id="7" creationId="{00387D12-D0D1-4D6B-AA31-226ED0D89E4D}"/>
          </ac:spMkLst>
        </pc:spChg>
      </pc:sldChg>
      <pc:sldChg chg="modSp add modAnim">
        <pc:chgData name="Robert Thornton" userId="9f1969b453f71bbb" providerId="LiveId" clId="{C8756D47-DA9C-410E-8DC9-AD92D01E1201}" dt="2019-04-14T04:28:44.090" v="2909" actId="20577"/>
        <pc:sldMkLst>
          <pc:docMk/>
          <pc:sldMk cId="155473925" sldId="310"/>
        </pc:sldMkLst>
        <pc:spChg chg="mod">
          <ac:chgData name="Robert Thornton" userId="9f1969b453f71bbb" providerId="LiveId" clId="{C8756D47-DA9C-410E-8DC9-AD92D01E1201}" dt="2019-04-14T04:28:44.090" v="2909" actId="20577"/>
          <ac:spMkLst>
            <pc:docMk/>
            <pc:sldMk cId="155473925" sldId="310"/>
            <ac:spMk id="6" creationId="{0E043331-E6C9-49D1-958B-2D44EB01DAA7}"/>
          </ac:spMkLst>
        </pc:spChg>
      </pc:sldChg>
      <pc:sldChg chg="add modAnim">
        <pc:chgData name="Robert Thornton" userId="9f1969b453f71bbb" providerId="LiveId" clId="{C8756D47-DA9C-410E-8DC9-AD92D01E1201}" dt="2019-04-14T04:45:40.140" v="2974"/>
        <pc:sldMkLst>
          <pc:docMk/>
          <pc:sldMk cId="2548548511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914-D082-43E4-B418-0BAEDA93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BBAF-39F1-4CB9-B779-4EC1FF13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D7F6-7FA7-4A25-A6C8-2EE5DD3E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93B-E0B3-4366-8EF0-F904879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9F70-25C3-4814-841B-60A8B00E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CDBD-D7A9-4FED-841F-F4BD16B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CA7B-EC62-4480-B5CC-914C2CE7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2D74-8ECB-4BE0-AC73-46C17BE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3617-9FF9-4D6A-880F-091274CD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3DDA-FA77-4C49-AA18-CF5BB083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62A21-8AAF-4B3E-A940-CD6EC36E5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7C451-2729-48CC-A548-0CD926F4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898C-A7E1-44DB-AA16-0611616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1DA0-BF66-413E-8AB8-D9B01A08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0001-79A7-4F63-8BBE-0A78D259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9CD4-A396-4EDD-8D4E-46D9C99A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02D8-8BC2-4523-BE5C-02F44097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3B92-6EDA-4670-AE63-E61EB4A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00CA-15A9-4F69-A5F2-D2F3BE4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908E-79C2-4BCC-AF1D-365A0F6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AB08-04E6-454F-B4FF-8C4C7E1C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9CB1-0B74-4B9F-8C8E-DAB73AE0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DC1D-3445-4C4C-91F5-57E9ABFA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FEC1-5410-45B5-967F-17ABB932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270-DE5E-42E5-995C-E0ABF270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A02D-7441-4769-B25A-6B9D61E7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F21D-5162-4ACB-BEED-CE2B8EC01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CED1-E706-47DF-99C9-04C15871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0DCD-0C79-43E7-953E-7730EA0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20FC-E574-4E25-B9CE-B1D7FE3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3D5B-FB40-4ABD-B580-29C3894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C192-8F56-418D-8CB2-844DB18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0D97-3A0A-487C-8E98-5FE30E93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8B5C-F678-45EE-98C6-8E9A9ACA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CB648-DFE6-4DE9-881A-51EE0C64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B9FA-4424-4C74-AB25-E13B7C8AB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5E177-2F09-41F4-B36E-D50D056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DBB68-2E03-4C79-B680-6D5821B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76461-EBDF-4BF4-9921-C131413A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E516-FF7C-4B4D-B1F0-DDB01301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A6A2-600C-487F-A820-25EC6DFB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3AC8-6DDD-4859-880E-F15A344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91D3-3D6A-490B-90AB-60E1574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2D07E-B0E1-4D7E-A63F-C1AA7434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24CF7-25FB-43CA-BF31-1BFA9249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24A3-8569-487A-9B24-564E469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358D-70E0-4264-8B60-602E8EB1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865B-2686-44E0-9F96-BD7AE955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C423-20D0-48B9-B805-51803664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4C26-7F9F-44D6-AF36-F005DA09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663E6-500C-4895-9C76-F5DA42AC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28C4E-C7B0-4C4C-9219-3FDB7FC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6B56-AA49-4861-B139-D2ADE2FF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8D95-6BD7-4040-B263-8B1926214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9E23-C569-4E98-996A-5BDAC171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37CD-94CE-4B57-8D78-D868ED79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B955-1C6C-4D3D-A81E-4A49D445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D67E-E4EC-4445-923C-D631D35A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7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A8762-7B1F-44DB-80AA-763822AF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AF74-7AF2-4664-A22E-22ED0DB1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CB52-33E4-468A-B4A3-7ADF0C181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4CE1-76C8-49A3-AD5E-7279E1E998B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1305-4735-4B70-B1AE-DB4CA35C1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C810-AC7C-4D3D-A68A-CEC9C37E4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5582A0C-564D-4D98-9C18-827AA9E4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Rigorous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Competing by the Rules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Running to Win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EE4ED73-6C44-4F9D-9866-D4D898BE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91" y="1825625"/>
            <a:ext cx="5004943" cy="279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Rigorous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Competing by the Rules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Running to Win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EE4ED73-6C44-4F9D-9866-D4D898BE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91" y="1825625"/>
            <a:ext cx="5004943" cy="2795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FF9B7-7839-451B-9185-2265FAEA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30" y="2484129"/>
            <a:ext cx="4746669" cy="38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Rigorous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Competing by the Rules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Running to Win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09314F-4E46-4326-81A0-66895F08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314" y="2979154"/>
            <a:ext cx="4732090" cy="3312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84F9A-EAF7-47C4-A569-1CDA199A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745" y="2038503"/>
            <a:ext cx="2972054" cy="19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7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Rigorous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Competing by the Rules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Running to Win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4036E8-D703-46DD-9550-A435E7121437}"/>
              </a:ext>
            </a:extLst>
          </p:cNvPr>
          <p:cNvSpPr txBox="1">
            <a:spLocks/>
          </p:cNvSpPr>
          <p:nvPr/>
        </p:nvSpPr>
        <p:spPr>
          <a:xfrm>
            <a:off x="6001305" y="1825624"/>
            <a:ext cx="4826785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Applied to our Spiritual Life: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Obedience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Prayer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Spreading the gospel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Serving others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0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Discipleship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599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Who or what are you praying earnestly about?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What exercises are you doing?  What habits are you going to create?  Is your training challenging enough?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Are you training with purpose?  What do you think about most often?  Where is your mind set?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Are you doing everything you can to maintain self-control and keep yourself under subjection?  How are you helping others?</a:t>
            </a:r>
          </a:p>
          <a:p>
            <a:pPr>
              <a:spcBef>
                <a:spcPts val="18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9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599" cy="4351338"/>
          </a:xfrm>
        </p:spPr>
        <p:txBody>
          <a:bodyPr numCol="2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69EC2F-E7E0-48D6-A8FE-6F5F16383BE6}"/>
              </a:ext>
            </a:extLst>
          </p:cNvPr>
          <p:cNvCxnSpPr/>
          <p:nvPr/>
        </p:nvCxnSpPr>
        <p:spPr>
          <a:xfrm flipH="1">
            <a:off x="3705101" y="2398816"/>
            <a:ext cx="166254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LESSON 2: An Athlete</a:t>
            </a:r>
            <a:b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The Disciples Commitment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2666"/>
            <a:ext cx="9144000" cy="1655762"/>
          </a:xfrm>
        </p:spPr>
        <p:txBody>
          <a:bodyPr/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Do you not know that those who run in a race all run, but only one receives the prize? Run in such a way that you may win.  (1 Corinthians 9:24)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8215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Before you commit, you count the cost. (Luke 14:28)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Once you commit, you don’t look back (Luke 9:62)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Greek/Roman Games: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Isthmian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Olympic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Nemean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Pythian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4" descr="Image result for olympics">
            <a:extLst>
              <a:ext uri="{FF2B5EF4-FFF2-40B4-BE49-F238E27FC236}">
                <a16:creationId xmlns:a16="http://schemas.microsoft.com/office/drawing/2014/main" id="{CD47D4F1-DA4D-4BB4-BF31-1E57722C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70" y="4001294"/>
            <a:ext cx="3562140" cy="16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reek games">
            <a:extLst>
              <a:ext uri="{FF2B5EF4-FFF2-40B4-BE49-F238E27FC236}">
                <a16:creationId xmlns:a16="http://schemas.microsoft.com/office/drawing/2014/main" id="{8A776489-D78E-4F4C-B42A-A8C04595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74" y="3429000"/>
            <a:ext cx="3011649" cy="25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18349" cy="48069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Praying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Obeying the Truth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Learning and Defending the Word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Helping other Christians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Willing to Suffer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Finishing the Course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387D12-D0D1-4D6B-AA31-226ED0D89E4D}"/>
              </a:ext>
            </a:extLst>
          </p:cNvPr>
          <p:cNvSpPr txBox="1">
            <a:spLocks/>
          </p:cNvSpPr>
          <p:nvPr/>
        </p:nvSpPr>
        <p:spPr>
          <a:xfrm>
            <a:off x="7423217" y="1825625"/>
            <a:ext cx="3563913" cy="403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Striving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Contending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Running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Exercise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Wrestling together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Running in Vain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Fighting/Combat</a:t>
            </a:r>
          </a:p>
        </p:txBody>
      </p:sp>
    </p:spTree>
    <p:extLst>
      <p:ext uri="{BB962C8B-B14F-4D97-AF65-F5344CB8AC3E}">
        <p14:creationId xmlns:p14="http://schemas.microsoft.com/office/powerpoint/2010/main" val="22227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2090" cy="44659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Rigorous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Competing by the Rules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Running to Win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320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3701142" cy="44659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u="sng" dirty="0">
                <a:solidFill>
                  <a:schemeClr val="bg1"/>
                </a:solidFill>
              </a:rPr>
              <a:t>Rigorous Training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Matt. 5:29-30; Gal. 2:20; 1Tim. 4:7-8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2. Competing by the Rules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3. Running to Win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4539343" y="1825625"/>
            <a:ext cx="6814455" cy="4465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“Do you not know that those who run in a race all run, but only one receives the prize? Run in such a way that you may win. Everyone who competes in the games exercises </a:t>
            </a:r>
            <a:r>
              <a:rPr lang="en-US" sz="3200" u="sng" dirty="0">
                <a:solidFill>
                  <a:schemeClr val="bg1"/>
                </a:solidFill>
              </a:rPr>
              <a:t>self-control in all things</a:t>
            </a:r>
            <a:r>
              <a:rPr lang="en-US" sz="3200" dirty="0">
                <a:solidFill>
                  <a:schemeClr val="bg1"/>
                </a:solidFill>
              </a:rPr>
              <a:t>. They then do it to receive a perishable wreath, but we an imperishable. Therefore I run in such a way, as not without aim; I box in such a way, as not beating the air; but </a:t>
            </a:r>
            <a:r>
              <a:rPr lang="en-US" sz="3200" u="sng" dirty="0">
                <a:solidFill>
                  <a:schemeClr val="bg1"/>
                </a:solidFill>
              </a:rPr>
              <a:t>I discipline my body and make it my slave</a:t>
            </a:r>
            <a:r>
              <a:rPr lang="en-US" sz="3200" dirty="0">
                <a:solidFill>
                  <a:schemeClr val="bg1"/>
                </a:solidFill>
              </a:rPr>
              <a:t>, so that, after I have preached to others, I myself will not be disqualified.” </a:t>
            </a:r>
            <a:r>
              <a:rPr lang="en-US" dirty="0">
                <a:solidFill>
                  <a:schemeClr val="bg1"/>
                </a:solidFill>
              </a:rPr>
              <a:t>(1Cor. 9:24-27)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1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01142" cy="446599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1. Rigorous Training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u="sng" dirty="0">
                <a:solidFill>
                  <a:schemeClr val="bg1"/>
                </a:solidFill>
              </a:rPr>
              <a:t>Competing by the Rules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2Tim. 2:5; Luke 14:26-27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3. Running to Win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4539343" y="1825625"/>
            <a:ext cx="6814455" cy="4465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“Do you not know that those who run in a race all run, but only one receives the prize? Run in such a way that you may win. Everyone who competes in the games exercises self-control in all things. They then do it to receive a perishable wreath, but we an imperishable. Therefore I run in such a way, as not without aim; I box in such a way, as not beating the air; but </a:t>
            </a:r>
            <a:r>
              <a:rPr lang="en-US" sz="3200" u="sng" dirty="0">
                <a:solidFill>
                  <a:schemeClr val="bg1"/>
                </a:solidFill>
              </a:rPr>
              <a:t>I discipline my body and make it my slave, so that, after I have preached to others, I myself will not be disqualified</a:t>
            </a:r>
            <a:r>
              <a:rPr lang="en-US" sz="3200" dirty="0">
                <a:solidFill>
                  <a:schemeClr val="bg1"/>
                </a:solidFill>
              </a:rPr>
              <a:t>.” </a:t>
            </a:r>
            <a:r>
              <a:rPr lang="en-US" dirty="0">
                <a:solidFill>
                  <a:schemeClr val="bg1"/>
                </a:solidFill>
              </a:rPr>
              <a:t>(1Cor. 9:24-27)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7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Athlete’s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3701142" cy="411353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1. Rigorous Training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2. Competing by the Rules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u="sng" dirty="0">
                <a:solidFill>
                  <a:schemeClr val="bg1"/>
                </a:solidFill>
              </a:rPr>
              <a:t>Running to Win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Heb. 12:1-2; Col. 3:1-2; Phil. 3:12-14; 2Tim. 4:7-8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AF439-F10E-4277-976C-A6DCC82746BA}"/>
              </a:ext>
            </a:extLst>
          </p:cNvPr>
          <p:cNvSpPr txBox="1">
            <a:spLocks/>
          </p:cNvSpPr>
          <p:nvPr/>
        </p:nvSpPr>
        <p:spPr>
          <a:xfrm>
            <a:off x="4539343" y="1825625"/>
            <a:ext cx="6814455" cy="4465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“Do you not know that those who run in a race all run, but only one receives the prize? </a:t>
            </a:r>
            <a:r>
              <a:rPr lang="en-US" sz="3200" u="sng" dirty="0">
                <a:solidFill>
                  <a:schemeClr val="bg1"/>
                </a:solidFill>
              </a:rPr>
              <a:t>Run in such a way that you may win</a:t>
            </a:r>
            <a:r>
              <a:rPr lang="en-US" sz="3200" dirty="0">
                <a:solidFill>
                  <a:schemeClr val="bg1"/>
                </a:solidFill>
              </a:rPr>
              <a:t>. Everyone who competes in the games exercises self-control in all things. They then do it to receive a perishable wreath, </a:t>
            </a:r>
            <a:r>
              <a:rPr lang="en-US" sz="3200" u="sng" dirty="0">
                <a:solidFill>
                  <a:schemeClr val="bg1"/>
                </a:solidFill>
              </a:rPr>
              <a:t>but we an imperishable</a:t>
            </a:r>
            <a:r>
              <a:rPr lang="en-US" sz="3200" dirty="0">
                <a:solidFill>
                  <a:schemeClr val="bg1"/>
                </a:solidFill>
              </a:rPr>
              <a:t>. Therefore </a:t>
            </a:r>
            <a:r>
              <a:rPr lang="en-US" sz="3200" u="sng" dirty="0">
                <a:solidFill>
                  <a:schemeClr val="bg1"/>
                </a:solidFill>
              </a:rPr>
              <a:t>I run in such a way, as not without aim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u="sng" dirty="0">
                <a:solidFill>
                  <a:schemeClr val="bg1"/>
                </a:solidFill>
              </a:rPr>
              <a:t>I box in such a way, as not beating the air</a:t>
            </a:r>
            <a:r>
              <a:rPr lang="en-US" sz="3200" dirty="0">
                <a:solidFill>
                  <a:schemeClr val="bg1"/>
                </a:solidFill>
              </a:rPr>
              <a:t>; but I discipline my body and make it my slave, so that, after I have preached to others, I myself will not be disqualified.” </a:t>
            </a:r>
            <a:r>
              <a:rPr lang="en-US" dirty="0">
                <a:solidFill>
                  <a:schemeClr val="bg1"/>
                </a:solidFill>
              </a:rPr>
              <a:t>(1Cor. 9:24-27)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750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Khmer UI</vt:lpstr>
      <vt:lpstr>Office Theme</vt:lpstr>
      <vt:lpstr>PowerPoint Presentation</vt:lpstr>
      <vt:lpstr>THE DISCIPLES RELATIONSHIP:</vt:lpstr>
      <vt:lpstr>LESSON 2: An Athlete The Disciples Commitment</vt:lpstr>
      <vt:lpstr>Commitment</vt:lpstr>
      <vt:lpstr>Exercise towards Godliness</vt:lpstr>
      <vt:lpstr>The Athlete’s Commitment</vt:lpstr>
      <vt:lpstr>The Athlete’s Commitment</vt:lpstr>
      <vt:lpstr>The Athlete’s Commitment</vt:lpstr>
      <vt:lpstr>The Athlete’s Commitment</vt:lpstr>
      <vt:lpstr>The Athlete’s Commitment</vt:lpstr>
      <vt:lpstr>The Athlete’s Commitment</vt:lpstr>
      <vt:lpstr>The Athlete’s Commitment</vt:lpstr>
      <vt:lpstr>The Athlete’s Commitment</vt:lpstr>
      <vt:lpstr>Discipleship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Robert</dc:creator>
  <cp:lastModifiedBy>Brown, Jeremy</cp:lastModifiedBy>
  <cp:revision>33</cp:revision>
  <dcterms:created xsi:type="dcterms:W3CDTF">2019-04-01T23:59:38Z</dcterms:created>
  <dcterms:modified xsi:type="dcterms:W3CDTF">2019-04-17T09:32:13Z</dcterms:modified>
</cp:coreProperties>
</file>